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0" r:id="rId5"/>
    <p:sldId id="261" r:id="rId6"/>
    <p:sldId id="271" r:id="rId7"/>
    <p:sldId id="263" r:id="rId8"/>
    <p:sldId id="264" r:id="rId9"/>
    <p:sldId id="266" r:id="rId10"/>
    <p:sldId id="267" r:id="rId11"/>
    <p:sldId id="265" r:id="rId12"/>
    <p:sldId id="268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9075C-E3D0-4256-87BE-9760A0620DA0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FBA81-CA96-4931-9077-5D5D8412B2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FBA81-CA96-4931-9077-5D5D8412B222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7FBA81-CA96-4931-9077-5D5D8412B222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BC0FA-DDA1-420F-B3E5-AE47560261A4}" type="datetimeFigureOut">
              <a:rPr lang="ru-RU" smtClean="0"/>
              <a:pPr/>
              <a:t>07.08.2015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8D4E22-941C-4115-8A5D-68B3B073CC8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vk.com/ayurvedaparampara108?w=wall-62781317_530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ayurvedika.ru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2"/>
          <a:srcRect l="1167" t="1590" r="1932" b="21536"/>
          <a:stretch>
            <a:fillRect/>
          </a:stretch>
        </p:blipFill>
        <p:spPr bwMode="auto">
          <a:xfrm>
            <a:off x="785786" y="2571744"/>
            <a:ext cx="3952875" cy="362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14348" y="571480"/>
            <a:ext cx="76438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Опыт совмещения йогатерапии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 аюрведических процедур при патологии коленных суставов</a:t>
            </a:r>
            <a:endParaRPr lang="ru-RU" sz="32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2066" y="2500306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 мотивам практикума </a:t>
            </a:r>
            <a:b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А. Ю. Головинова на семинаре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«Йогатерапия и Аюрведа»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А.В.Фролова и А.Ю.Головинова </a:t>
            </a:r>
            <a:r>
              <a:rPr lang="en-US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Турция, 2013 г.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2066" y="5640189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Саги ЕРМОЛАЕВА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Санкт-Петербург, 2015</a:t>
            </a:r>
            <a:endParaRPr lang="ru-RU" b="1" i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929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Гонартро́з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деформирующий артроз</a:t>
            </a:r>
            <a:r>
              <a:rPr lang="en-US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коленного сустава)</a:t>
            </a:r>
            <a:b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 — дегенеративно-дистрофическое заболевание суставов, причиной которого является поражение хрящевой ткани суставных поверхностей.</a:t>
            </a:r>
          </a:p>
          <a:p>
            <a:endParaRPr lang="ru-RU" sz="20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Основными клиническими симптомами остеоартроза являются боль и деформация суставов, приводящие к функциональной недостаточности.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&amp;Acy;&amp;rcy;&amp;tcy;&amp;rcy;&amp;ocy;&amp;zcy; - &amp;Bcy;&amp;ocy;&amp;lcy;&amp;iecy;&amp;zcy;&amp;ncy;&amp;softcy;, &amp;scy;&amp;ocy;&amp;scy;&amp;tcy;&amp;ocy;&amp;yacy;&amp;ncy;&amp;icy;&amp;iecy; - &amp;CHcy;&amp;tcy;&amp;ocy; &amp;yacy; &amp;dcy;&amp;ucy;&amp;mcy;&amp;acy;&amp;yucy; &amp;ocy; &amp;Acy;&amp;rcy;&amp;tcy;&amp;rcy;&amp;ocy;&amp;zcy; - &amp;Fcy;&amp;Ocy;&amp;Tcy;&amp;Ocy;, &amp;Kcy;&amp;Acy;&amp;Rcy;&amp;Tcy;&amp;Icy;&amp;Ncy;&amp;Kcy;&amp;Acy;"/>
          <p:cNvPicPr>
            <a:picLocks noChangeAspect="1" noChangeArrowheads="1"/>
          </p:cNvPicPr>
          <p:nvPr/>
        </p:nvPicPr>
        <p:blipFill>
          <a:blip r:embed="rId2"/>
          <a:srcRect t="7339" b="21283"/>
          <a:stretch>
            <a:fillRect/>
          </a:stretch>
        </p:blipFill>
        <p:spPr bwMode="auto">
          <a:xfrm>
            <a:off x="785786" y="3643314"/>
            <a:ext cx="4650542" cy="25667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Аюрведе описано три типа суставных заболеваний —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амавата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ватаракта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и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сандхивата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Остеоартрозу наиболее соответствует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сандхивата (сандхагатавата)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Сандхивата</a:t>
            </a:r>
            <a:r>
              <a:rPr lang="ru-RU" sz="2000" b="1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— избыток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вата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доши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в суставе.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Вата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— одна из трёх дош, «движущая сила».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Легко выходит из строя, что стоит в основе 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различных физиологических дисфункций.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Качества: холод, лёгкость и сухость.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8001056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Джану-васти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Терапевтическая процедура, совмещающая процедуры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снехана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(умащение — увлажнение маслом) и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сведана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(прогревание)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Это наружная инсталляция горячего лечебного масла 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локально на коленные суставы. </a:t>
            </a:r>
          </a:p>
        </p:txBody>
      </p:sp>
      <p:pic>
        <p:nvPicPr>
          <p:cNvPr id="5" name="Picture 4" descr="2_Фото0294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214686"/>
            <a:ext cx="4503744" cy="31518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29256" y="3143248"/>
            <a:ext cx="34290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бортики из теста наливается горячее лечебное масло (препарат преимущественно на основе растительной композиции). 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Для поддержания температуры масло время от времени вычерпывается и меняется.</a:t>
            </a:r>
            <a:endParaRPr lang="ru-RU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Техника проведения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Время: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45-60 мин.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Температура: 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поднимается постепенно, до терпимо горячей.</a:t>
            </a:r>
          </a:p>
          <a:p>
            <a:endParaRPr lang="ru-RU" sz="20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Примеры масел:</a:t>
            </a:r>
          </a:p>
          <a:p>
            <a:pPr lvl="1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Кунжутное</a:t>
            </a:r>
          </a:p>
          <a:p>
            <a:pPr lvl="1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Дханвантарам тайла</a:t>
            </a:r>
          </a:p>
          <a:p>
            <a:pPr lvl="1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Маханарайана тайла</a:t>
            </a:r>
          </a:p>
          <a:p>
            <a:pPr lvl="1">
              <a:buFont typeface="Arial" pitchFamily="34" charset="0"/>
              <a:buChar char="•"/>
            </a:pP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Кширабала тайла</a:t>
            </a:r>
          </a:p>
          <a:p>
            <a:pPr lvl="1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и другие</a:t>
            </a:r>
          </a:p>
          <a:p>
            <a:pPr lvl="1">
              <a:buFont typeface="Arial" pitchFamily="34" charset="0"/>
              <a:buChar char="•"/>
            </a:pPr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Тесто для боротов: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урад дал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(чёрный маш) и ячменная мука.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Можно борта однократно отлить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из силикона (на фото), а тесто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ипользовать для герметизации.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74532" y="3857628"/>
            <a:ext cx="3326557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9296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«Сушрута-самхита» о противопоказаниях к промасливанию</a:t>
            </a:r>
          </a:p>
          <a:p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Определённо не следует проводить промасливание 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при наличии ама-доши, при «молодой» лихорадке 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несварении, а также тому, кто только прошёл слабительную или рвотную терапию или лечение с помощью немасляных клизм (нируха-васти). 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 первых (ама-доша/лихорадка/несварение) – болезни становятся тяжело или вовсе неизлечимыми, у вторых – появляются болезни, такие как слабость огня пищеварения 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 т.д. Не следует промасливаться и при заболеваниях, связанных с чрезмерным питанием (сантарпана-вьядхи).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____</a:t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http://vk.com/ayurvedaparampara108?w=wall-62781317_530</a:t>
            </a:r>
            <a:r>
              <a:rPr lang="en-US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[Перевод и комментарий Владимира Дружинина и Андрея Головинова. Подробнее по ссылке] 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Женщина 48 лет.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Анамнез: В юности занималась легкой атлетикой, правое колено было травмировано (ушиб при падении). В 2010 г.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на правой ноге была операция по пластике вальгусной деформации плюснефалангового сустава.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Причина обращения: по МРТ признаки деформирующего правостороннего гонартроза с формированием зоны асептического некроза медиального мыщелка правого бедра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2 ст. По контурам суставных поверхностей краевые костные разрастания. Левый сустав не обследован. 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Жалобы на сильные боли при попытке ходьбы после длительного сидения или лежания, при нагрузках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 относительно глубоком сгибании голени.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Принимает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постоянно мовалис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(НПВС) и терафлекс (хондпропротектор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). Обратилась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сентябре 2014 г для подбора личной практики.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500066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Освоены периферические вьяямы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 вовлечением суствов верхних и,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более подробно, нижних конечностей.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Часть протокола йогатерапии позвоночника и плоскостопия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 А.В.Фролову.</a:t>
            </a:r>
          </a:p>
          <a:p>
            <a:pPr>
              <a:buFont typeface="Arial" pitchFamily="34" charset="0"/>
              <a:buChar char="•"/>
            </a:pPr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Введены специальные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упражнения с дозированной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нагрузкой, с применением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латексной ленты-эспандера: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сгибания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разгибания в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голеностопных и коленных суставах,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 также по всем направлениям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тазобедренных суставах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из положения сидя и лёжа.</a:t>
            </a:r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4" descr="Theraband Thera Band Resistance Bands NHS Exercise Pilates Yoga Physio eBay"/>
          <p:cNvPicPr>
            <a:picLocks noChangeAspect="1" noChangeArrowheads="1"/>
          </p:cNvPicPr>
          <p:nvPr/>
        </p:nvPicPr>
        <p:blipFill>
          <a:blip r:embed="rId2"/>
          <a:srcRect l="3780" t="9071" r="3024" b="16630"/>
          <a:stretch>
            <a:fillRect/>
          </a:stretch>
        </p:blipFill>
        <p:spPr bwMode="auto">
          <a:xfrm>
            <a:off x="5629546" y="3857628"/>
            <a:ext cx="2871544" cy="2289121"/>
          </a:xfrm>
          <a:prstGeom prst="rect">
            <a:avLst/>
          </a:prstGeom>
          <a:noFill/>
        </p:spPr>
      </p:pic>
      <p:pic>
        <p:nvPicPr>
          <p:cNvPr id="19465" name="Picture 9"/>
          <p:cNvPicPr>
            <a:picLocks noChangeAspect="1" noChangeArrowheads="1"/>
          </p:cNvPicPr>
          <p:nvPr/>
        </p:nvPicPr>
        <p:blipFill>
          <a:blip r:embed="rId3"/>
          <a:srcRect b="3500"/>
          <a:stretch>
            <a:fillRect/>
          </a:stretch>
        </p:blipFill>
        <p:spPr bwMode="auto">
          <a:xfrm>
            <a:off x="5625501" y="1658618"/>
            <a:ext cx="2875589" cy="2127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Поэтапно вводились тракции,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тоже с помощью латексной ленты.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Один конец ленты чуть выше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стопы, другой конец закреплён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на чём-нибудь (ножка стола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радиатор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отопления/дверная ручка...) </a:t>
            </a:r>
          </a:p>
          <a:p>
            <a:pPr>
              <a:buFont typeface="Arial" pitchFamily="34" charset="0"/>
              <a:buChar char="•"/>
            </a:pPr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Для медиально-латеральной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стабильности, при тракциях, коленный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сустав</a:t>
            </a:r>
            <a:r>
              <a:rPr lang="ru-RU" sz="20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был бандажирован.</a:t>
            </a:r>
            <a:r>
              <a:rPr lang="en-US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Тракции выполнялись один или 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два раза в день по 3-4 минуты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 приносили хороший клинический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эффект.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 l="710" r="8870"/>
          <a:stretch>
            <a:fillRect/>
          </a:stretch>
        </p:blipFill>
        <p:spPr bwMode="auto">
          <a:xfrm>
            <a:off x="5643570" y="3679167"/>
            <a:ext cx="3071834" cy="2321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714488"/>
            <a:ext cx="3071834" cy="1839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Широко известная Вирасана (либо Паванамуктасана)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 круглой палкой (либо сложенным одеялом</a:t>
            </a:r>
            <a:r>
              <a:rPr lang="en-US" sz="20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деревянной планкой) в сгибе колена была недоступна и болезненна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даже при первом приближении. </a:t>
            </a:r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Так же широко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известная Шавасана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 шестью ремнями,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отсутствии дома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всех пропсов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 невозможностью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постоянно посещать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йога-зал, также не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применялась.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/>
          <a:srcRect l="424" t="1333" b="2667"/>
          <a:stretch>
            <a:fillRect/>
          </a:stretch>
        </p:blipFill>
        <p:spPr bwMode="auto">
          <a:xfrm>
            <a:off x="3806767" y="3239260"/>
            <a:ext cx="4837199" cy="2964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Проведён курс джану-васти. Из-за особенностей режима работы, курс выполнен не в полном объёме, а в сочетании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пичу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.  Один день — джану-васти, второй — </a:t>
            </a:r>
            <a:r>
              <a:rPr lang="ru-RU" sz="2000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пичу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Первый </a:t>
            </a:r>
            <a:r>
              <a:rPr lang="ru-RU" sz="200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курс </a:t>
            </a:r>
            <a:r>
              <a:rPr lang="ru-RU" sz="200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суммарно</a:t>
            </a:r>
            <a:r>
              <a:rPr lang="ru-RU" sz="200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10 процедур.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Пичу — масляная примочка. На колено накладывается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и удерживается кусок тёплой промасленной ткани. 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Масло: маханарайана тайла.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Внутрь принимает йогарадж гуггул по 3 таб. 3р. в день.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Случай из практики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После первых же нескольких масляных процедур пациентка отметила ощутимое уменьшение болевого синдрома.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 окончанию курса перестала ежедневно пить мовалис.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В настоящее время продолажет выполнять вьяямы и силовые упражнения с лентой, регулярно делает тракции и масляные процедуры. Продолжает курсовой приём Йогарадж гуггул.</a:t>
            </a:r>
          </a:p>
          <a:p>
            <a:endParaRPr lang="ru-RU" sz="2000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Отмечает значительное улучшение самочувствия, </a:t>
            </a: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увеличение объёма безболезненной подвижности в суставе.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Утреняя скованность в суставе сохраняется, но уже не требует длительного «расхаживания». К синтетическим нестероидным противовоспалительным препаратам обращается редко. 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Повторного обследования не проходила.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0100" y="857232"/>
            <a:ext cx="6643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4348" y="714356"/>
            <a:ext cx="77153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Таким образом, сочетанное применение физических упражнений и аюрведичских масляных процедур может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давать синергетический эффект и приводить </a:t>
            </a:r>
            <a:b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к положительным результатам терапии.</a:t>
            </a: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Спасибо за внимание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endParaRPr lang="ru-RU" sz="20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Отдельная благодарность </a:t>
            </a:r>
          </a:p>
          <a:p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Андрею Юрьевичу Головинову </a:t>
            </a:r>
            <a:b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://ayurvedika.ru</a:t>
            </a:r>
            <a:r>
              <a:rPr lang="en-US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/</a:t>
            </a:r>
            <a:endParaRPr lang="ru-RU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1972</TotalTime>
  <Words>257</Words>
  <Application>Microsoft Office PowerPoint</Application>
  <PresentationFormat>On-screen Show (4:3)</PresentationFormat>
  <Paragraphs>91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Sagi Ermolaeva</dc:creator>
  <cp:lastModifiedBy>Sagi Ermolaeva</cp:lastModifiedBy>
  <cp:revision>103</cp:revision>
  <dcterms:created xsi:type="dcterms:W3CDTF">2015-06-04T12:38:55Z</dcterms:created>
  <dcterms:modified xsi:type="dcterms:W3CDTF">2015-08-07T19:34:05Z</dcterms:modified>
</cp:coreProperties>
</file>